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11430000"/>
  <p:notesSz cx="6808788" cy="9940925"/>
  <p:defaultTextStyle>
    <a:defPPr>
      <a:defRPr lang="en-US"/>
    </a:defPPr>
    <a:lvl1pPr marL="0" algn="l" defTabSz="1075700" rtl="0" eaLnBrk="1" latinLnBrk="0" hangingPunct="1">
      <a:defRPr sz="2100" kern="1200">
        <a:solidFill>
          <a:schemeClr val="tx1"/>
        </a:solidFill>
        <a:latin typeface="+mn-lt"/>
        <a:ea typeface="+mn-ea"/>
        <a:cs typeface="+mn-cs"/>
      </a:defRPr>
    </a:lvl1pPr>
    <a:lvl2pPr marL="537850" algn="l" defTabSz="1075700" rtl="0" eaLnBrk="1" latinLnBrk="0" hangingPunct="1">
      <a:defRPr sz="2100" kern="1200">
        <a:solidFill>
          <a:schemeClr val="tx1"/>
        </a:solidFill>
        <a:latin typeface="+mn-lt"/>
        <a:ea typeface="+mn-ea"/>
        <a:cs typeface="+mn-cs"/>
      </a:defRPr>
    </a:lvl2pPr>
    <a:lvl3pPr marL="1075700" algn="l" defTabSz="1075700" rtl="0" eaLnBrk="1" latinLnBrk="0" hangingPunct="1">
      <a:defRPr sz="2100" kern="1200">
        <a:solidFill>
          <a:schemeClr val="tx1"/>
        </a:solidFill>
        <a:latin typeface="+mn-lt"/>
        <a:ea typeface="+mn-ea"/>
        <a:cs typeface="+mn-cs"/>
      </a:defRPr>
    </a:lvl3pPr>
    <a:lvl4pPr marL="1613550" algn="l" defTabSz="1075700" rtl="0" eaLnBrk="1" latinLnBrk="0" hangingPunct="1">
      <a:defRPr sz="2100" kern="1200">
        <a:solidFill>
          <a:schemeClr val="tx1"/>
        </a:solidFill>
        <a:latin typeface="+mn-lt"/>
        <a:ea typeface="+mn-ea"/>
        <a:cs typeface="+mn-cs"/>
      </a:defRPr>
    </a:lvl4pPr>
    <a:lvl5pPr marL="2151400" algn="l" defTabSz="1075700" rtl="0" eaLnBrk="1" latinLnBrk="0" hangingPunct="1">
      <a:defRPr sz="2100" kern="1200">
        <a:solidFill>
          <a:schemeClr val="tx1"/>
        </a:solidFill>
        <a:latin typeface="+mn-lt"/>
        <a:ea typeface="+mn-ea"/>
        <a:cs typeface="+mn-cs"/>
      </a:defRPr>
    </a:lvl5pPr>
    <a:lvl6pPr marL="2689250" algn="l" defTabSz="1075700" rtl="0" eaLnBrk="1" latinLnBrk="0" hangingPunct="1">
      <a:defRPr sz="2100" kern="1200">
        <a:solidFill>
          <a:schemeClr val="tx1"/>
        </a:solidFill>
        <a:latin typeface="+mn-lt"/>
        <a:ea typeface="+mn-ea"/>
        <a:cs typeface="+mn-cs"/>
      </a:defRPr>
    </a:lvl6pPr>
    <a:lvl7pPr marL="3227100" algn="l" defTabSz="1075700" rtl="0" eaLnBrk="1" latinLnBrk="0" hangingPunct="1">
      <a:defRPr sz="2100" kern="1200">
        <a:solidFill>
          <a:schemeClr val="tx1"/>
        </a:solidFill>
        <a:latin typeface="+mn-lt"/>
        <a:ea typeface="+mn-ea"/>
        <a:cs typeface="+mn-cs"/>
      </a:defRPr>
    </a:lvl7pPr>
    <a:lvl8pPr marL="3764951" algn="l" defTabSz="1075700" rtl="0" eaLnBrk="1" latinLnBrk="0" hangingPunct="1">
      <a:defRPr sz="2100" kern="1200">
        <a:solidFill>
          <a:schemeClr val="tx1"/>
        </a:solidFill>
        <a:latin typeface="+mn-lt"/>
        <a:ea typeface="+mn-ea"/>
        <a:cs typeface="+mn-cs"/>
      </a:defRPr>
    </a:lvl8pPr>
    <a:lvl9pPr marL="4302801" algn="l" defTabSz="1075700"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0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316" y="-108"/>
      </p:cViewPr>
      <p:guideLst>
        <p:guide orient="horz" pos="360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6038" y="0"/>
            <a:ext cx="2951162" cy="498475"/>
          </a:xfrm>
          <a:prstGeom prst="rect">
            <a:avLst/>
          </a:prstGeom>
        </p:spPr>
        <p:txBody>
          <a:bodyPr vert="horz" lIns="91440" tIns="45720" rIns="91440" bIns="45720" rtlCol="0"/>
          <a:lstStyle>
            <a:lvl1pPr algn="r">
              <a:defRPr sz="1200"/>
            </a:lvl1pPr>
          </a:lstStyle>
          <a:p>
            <a:fld id="{04E41C97-7DD1-43D1-BF30-5134B8E73BEF}" type="datetimeFigureOut">
              <a:rPr lang="en-US" smtClean="0"/>
              <a:t>10/23/2024</a:t>
            </a:fld>
            <a:endParaRPr lang="en-US"/>
          </a:p>
        </p:txBody>
      </p:sp>
      <p:sp>
        <p:nvSpPr>
          <p:cNvPr id="4" name="Slide Image Placeholder 3"/>
          <p:cNvSpPr>
            <a:spLocks noGrp="1" noRot="1" noChangeAspect="1"/>
          </p:cNvSpPr>
          <p:nvPr>
            <p:ph type="sldImg" idx="2"/>
          </p:nvPr>
        </p:nvSpPr>
        <p:spPr>
          <a:xfrm>
            <a:off x="2398713" y="1243013"/>
            <a:ext cx="2011362" cy="3354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038" y="4784725"/>
            <a:ext cx="5446712" cy="39131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2450"/>
            <a:ext cx="2951163"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6038" y="9442450"/>
            <a:ext cx="2951162" cy="498475"/>
          </a:xfrm>
          <a:prstGeom prst="rect">
            <a:avLst/>
          </a:prstGeom>
        </p:spPr>
        <p:txBody>
          <a:bodyPr vert="horz" lIns="91440" tIns="45720" rIns="91440" bIns="45720" rtlCol="0" anchor="b"/>
          <a:lstStyle>
            <a:lvl1pPr algn="r">
              <a:defRPr sz="1200"/>
            </a:lvl1pPr>
          </a:lstStyle>
          <a:p>
            <a:fld id="{73C0E636-FE3C-42B3-8D70-B0525FC391D3}" type="slidenum">
              <a:rPr lang="en-US" smtClean="0"/>
              <a:t>‹#›</a:t>
            </a:fld>
            <a:endParaRPr lang="en-US"/>
          </a:p>
        </p:txBody>
      </p:sp>
    </p:spTree>
    <p:extLst>
      <p:ext uri="{BB962C8B-B14F-4D97-AF65-F5344CB8AC3E}">
        <p14:creationId xmlns:p14="http://schemas.microsoft.com/office/powerpoint/2010/main" val="2138430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C0E636-FE3C-42B3-8D70-B0525FC391D3}" type="slidenum">
              <a:rPr lang="en-US" smtClean="0"/>
              <a:t>1</a:t>
            </a:fld>
            <a:endParaRPr lang="en-US"/>
          </a:p>
        </p:txBody>
      </p:sp>
    </p:spTree>
    <p:extLst>
      <p:ext uri="{BB962C8B-B14F-4D97-AF65-F5344CB8AC3E}">
        <p14:creationId xmlns:p14="http://schemas.microsoft.com/office/powerpoint/2010/main" val="340877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550711"/>
            <a:ext cx="5829300" cy="245004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6477000"/>
            <a:ext cx="4800600" cy="2921000"/>
          </a:xfrm>
        </p:spPr>
        <p:txBody>
          <a:bodyPr/>
          <a:lstStyle>
            <a:lvl1pPr marL="0" indent="0" algn="ctr">
              <a:buNone/>
              <a:defRPr>
                <a:solidFill>
                  <a:schemeClr val="tx1">
                    <a:tint val="75000"/>
                  </a:schemeClr>
                </a:solidFill>
              </a:defRPr>
            </a:lvl1pPr>
            <a:lvl2pPr marL="537850" indent="0" algn="ctr">
              <a:buNone/>
              <a:defRPr>
                <a:solidFill>
                  <a:schemeClr val="tx1">
                    <a:tint val="75000"/>
                  </a:schemeClr>
                </a:solidFill>
              </a:defRPr>
            </a:lvl2pPr>
            <a:lvl3pPr marL="1075700" indent="0" algn="ctr">
              <a:buNone/>
              <a:defRPr>
                <a:solidFill>
                  <a:schemeClr val="tx1">
                    <a:tint val="75000"/>
                  </a:schemeClr>
                </a:solidFill>
              </a:defRPr>
            </a:lvl3pPr>
            <a:lvl4pPr marL="1613550" indent="0" algn="ctr">
              <a:buNone/>
              <a:defRPr>
                <a:solidFill>
                  <a:schemeClr val="tx1">
                    <a:tint val="75000"/>
                  </a:schemeClr>
                </a:solidFill>
              </a:defRPr>
            </a:lvl4pPr>
            <a:lvl5pPr marL="2151400" indent="0" algn="ctr">
              <a:buNone/>
              <a:defRPr>
                <a:solidFill>
                  <a:schemeClr val="tx1">
                    <a:tint val="75000"/>
                  </a:schemeClr>
                </a:solidFill>
              </a:defRPr>
            </a:lvl5pPr>
            <a:lvl6pPr marL="2689250" indent="0" algn="ctr">
              <a:buNone/>
              <a:defRPr>
                <a:solidFill>
                  <a:schemeClr val="tx1">
                    <a:tint val="75000"/>
                  </a:schemeClr>
                </a:solidFill>
              </a:defRPr>
            </a:lvl6pPr>
            <a:lvl7pPr marL="3227100" indent="0" algn="ctr">
              <a:buNone/>
              <a:defRPr>
                <a:solidFill>
                  <a:schemeClr val="tx1">
                    <a:tint val="75000"/>
                  </a:schemeClr>
                </a:solidFill>
              </a:defRPr>
            </a:lvl7pPr>
            <a:lvl8pPr marL="3764951" indent="0" algn="ctr">
              <a:buNone/>
              <a:defRPr>
                <a:solidFill>
                  <a:schemeClr val="tx1">
                    <a:tint val="75000"/>
                  </a:schemeClr>
                </a:solidFill>
              </a:defRPr>
            </a:lvl8pPr>
            <a:lvl9pPr marL="430280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69D01E-6048-4CB7-965E-5424BBF2CB23}"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AAFFE-9625-4724-B815-78242AF75D2A}" type="slidenum">
              <a:rPr lang="en-US" smtClean="0"/>
              <a:t>‹#›</a:t>
            </a:fld>
            <a:endParaRPr lang="en-US"/>
          </a:p>
        </p:txBody>
      </p:sp>
    </p:spTree>
    <p:extLst>
      <p:ext uri="{BB962C8B-B14F-4D97-AF65-F5344CB8AC3E}">
        <p14:creationId xmlns:p14="http://schemas.microsoft.com/office/powerpoint/2010/main" val="44311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9D01E-6048-4CB7-965E-5424BBF2CB23}"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AAFFE-9625-4724-B815-78242AF75D2A}" type="slidenum">
              <a:rPr lang="en-US" smtClean="0"/>
              <a:t>‹#›</a:t>
            </a:fld>
            <a:endParaRPr lang="en-US"/>
          </a:p>
        </p:txBody>
      </p:sp>
    </p:spTree>
    <p:extLst>
      <p:ext uri="{BB962C8B-B14F-4D97-AF65-F5344CB8AC3E}">
        <p14:creationId xmlns:p14="http://schemas.microsoft.com/office/powerpoint/2010/main" val="3157557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457733"/>
            <a:ext cx="1543050" cy="975254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457733"/>
            <a:ext cx="4514850" cy="97525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9D01E-6048-4CB7-965E-5424BBF2CB23}"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AAFFE-9625-4724-B815-78242AF75D2A}" type="slidenum">
              <a:rPr lang="en-US" smtClean="0"/>
              <a:t>‹#›</a:t>
            </a:fld>
            <a:endParaRPr lang="en-US"/>
          </a:p>
        </p:txBody>
      </p:sp>
    </p:spTree>
    <p:extLst>
      <p:ext uri="{BB962C8B-B14F-4D97-AF65-F5344CB8AC3E}">
        <p14:creationId xmlns:p14="http://schemas.microsoft.com/office/powerpoint/2010/main" val="2774099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9D01E-6048-4CB7-965E-5424BBF2CB23}"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AAFFE-9625-4724-B815-78242AF75D2A}" type="slidenum">
              <a:rPr lang="en-US" smtClean="0"/>
              <a:t>‹#›</a:t>
            </a:fld>
            <a:endParaRPr lang="en-US"/>
          </a:p>
        </p:txBody>
      </p:sp>
    </p:spTree>
    <p:extLst>
      <p:ext uri="{BB962C8B-B14F-4D97-AF65-F5344CB8AC3E}">
        <p14:creationId xmlns:p14="http://schemas.microsoft.com/office/powerpoint/2010/main" val="3275960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7344834"/>
            <a:ext cx="5829300" cy="2270125"/>
          </a:xfrm>
        </p:spPr>
        <p:txBody>
          <a:bodyPr anchor="t"/>
          <a:lstStyle>
            <a:lvl1pPr algn="l">
              <a:defRPr sz="47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844524"/>
            <a:ext cx="5829300" cy="2500311"/>
          </a:xfrm>
        </p:spPr>
        <p:txBody>
          <a:bodyPr anchor="b"/>
          <a:lstStyle>
            <a:lvl1pPr marL="0" indent="0">
              <a:buNone/>
              <a:defRPr sz="2400">
                <a:solidFill>
                  <a:schemeClr val="tx1">
                    <a:tint val="75000"/>
                  </a:schemeClr>
                </a:solidFill>
              </a:defRPr>
            </a:lvl1pPr>
            <a:lvl2pPr marL="537850" indent="0">
              <a:buNone/>
              <a:defRPr sz="2100">
                <a:solidFill>
                  <a:schemeClr val="tx1">
                    <a:tint val="75000"/>
                  </a:schemeClr>
                </a:solidFill>
              </a:defRPr>
            </a:lvl2pPr>
            <a:lvl3pPr marL="1075700" indent="0">
              <a:buNone/>
              <a:defRPr sz="1900">
                <a:solidFill>
                  <a:schemeClr val="tx1">
                    <a:tint val="75000"/>
                  </a:schemeClr>
                </a:solidFill>
              </a:defRPr>
            </a:lvl3pPr>
            <a:lvl4pPr marL="1613550" indent="0">
              <a:buNone/>
              <a:defRPr sz="1600">
                <a:solidFill>
                  <a:schemeClr val="tx1">
                    <a:tint val="75000"/>
                  </a:schemeClr>
                </a:solidFill>
              </a:defRPr>
            </a:lvl4pPr>
            <a:lvl5pPr marL="2151400" indent="0">
              <a:buNone/>
              <a:defRPr sz="1600">
                <a:solidFill>
                  <a:schemeClr val="tx1">
                    <a:tint val="75000"/>
                  </a:schemeClr>
                </a:solidFill>
              </a:defRPr>
            </a:lvl5pPr>
            <a:lvl6pPr marL="2689250" indent="0">
              <a:buNone/>
              <a:defRPr sz="1600">
                <a:solidFill>
                  <a:schemeClr val="tx1">
                    <a:tint val="75000"/>
                  </a:schemeClr>
                </a:solidFill>
              </a:defRPr>
            </a:lvl6pPr>
            <a:lvl7pPr marL="3227100" indent="0">
              <a:buNone/>
              <a:defRPr sz="1600">
                <a:solidFill>
                  <a:schemeClr val="tx1">
                    <a:tint val="75000"/>
                  </a:schemeClr>
                </a:solidFill>
              </a:defRPr>
            </a:lvl7pPr>
            <a:lvl8pPr marL="3764951" indent="0">
              <a:buNone/>
              <a:defRPr sz="1600">
                <a:solidFill>
                  <a:schemeClr val="tx1">
                    <a:tint val="75000"/>
                  </a:schemeClr>
                </a:solidFill>
              </a:defRPr>
            </a:lvl8pPr>
            <a:lvl9pPr marL="4302801"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69D01E-6048-4CB7-965E-5424BBF2CB23}"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AAFFE-9625-4724-B815-78242AF75D2A}" type="slidenum">
              <a:rPr lang="en-US" smtClean="0"/>
              <a:t>‹#›</a:t>
            </a:fld>
            <a:endParaRPr lang="en-US"/>
          </a:p>
        </p:txBody>
      </p:sp>
    </p:spTree>
    <p:extLst>
      <p:ext uri="{BB962C8B-B14F-4D97-AF65-F5344CB8AC3E}">
        <p14:creationId xmlns:p14="http://schemas.microsoft.com/office/powerpoint/2010/main" val="2373689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667003"/>
            <a:ext cx="3028950" cy="7543271"/>
          </a:xfrm>
        </p:spPr>
        <p:txBody>
          <a:bodyPr/>
          <a:lstStyle>
            <a:lvl1pPr>
              <a:defRPr sz="33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667003"/>
            <a:ext cx="3028950" cy="7543271"/>
          </a:xfrm>
        </p:spPr>
        <p:txBody>
          <a:bodyPr/>
          <a:lstStyle>
            <a:lvl1pPr>
              <a:defRPr sz="33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69D01E-6048-4CB7-965E-5424BBF2CB23}"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AAFFE-9625-4724-B815-78242AF75D2A}" type="slidenum">
              <a:rPr lang="en-US" smtClean="0"/>
              <a:t>‹#›</a:t>
            </a:fld>
            <a:endParaRPr lang="en-US"/>
          </a:p>
        </p:txBody>
      </p:sp>
    </p:spTree>
    <p:extLst>
      <p:ext uri="{BB962C8B-B14F-4D97-AF65-F5344CB8AC3E}">
        <p14:creationId xmlns:p14="http://schemas.microsoft.com/office/powerpoint/2010/main" val="390932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558522"/>
            <a:ext cx="3030141" cy="1066270"/>
          </a:xfrm>
        </p:spPr>
        <p:txBody>
          <a:bodyPr anchor="b"/>
          <a:lstStyle>
            <a:lvl1pPr marL="0" indent="0">
              <a:buNone/>
              <a:defRPr sz="2800" b="1"/>
            </a:lvl1pPr>
            <a:lvl2pPr marL="537850" indent="0">
              <a:buNone/>
              <a:defRPr sz="2400" b="1"/>
            </a:lvl2pPr>
            <a:lvl3pPr marL="1075700" indent="0">
              <a:buNone/>
              <a:defRPr sz="2100" b="1"/>
            </a:lvl3pPr>
            <a:lvl4pPr marL="1613550" indent="0">
              <a:buNone/>
              <a:defRPr sz="1900" b="1"/>
            </a:lvl4pPr>
            <a:lvl5pPr marL="2151400" indent="0">
              <a:buNone/>
              <a:defRPr sz="1900" b="1"/>
            </a:lvl5pPr>
            <a:lvl6pPr marL="2689250" indent="0">
              <a:buNone/>
              <a:defRPr sz="1900" b="1"/>
            </a:lvl6pPr>
            <a:lvl7pPr marL="3227100" indent="0">
              <a:buNone/>
              <a:defRPr sz="1900" b="1"/>
            </a:lvl7pPr>
            <a:lvl8pPr marL="3764951" indent="0">
              <a:buNone/>
              <a:defRPr sz="1900" b="1"/>
            </a:lvl8pPr>
            <a:lvl9pPr marL="4302801"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342901" y="3624792"/>
            <a:ext cx="3030141" cy="6585480"/>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558522"/>
            <a:ext cx="3031332" cy="1066270"/>
          </a:xfrm>
        </p:spPr>
        <p:txBody>
          <a:bodyPr anchor="b"/>
          <a:lstStyle>
            <a:lvl1pPr marL="0" indent="0">
              <a:buNone/>
              <a:defRPr sz="2800" b="1"/>
            </a:lvl1pPr>
            <a:lvl2pPr marL="537850" indent="0">
              <a:buNone/>
              <a:defRPr sz="2400" b="1"/>
            </a:lvl2pPr>
            <a:lvl3pPr marL="1075700" indent="0">
              <a:buNone/>
              <a:defRPr sz="2100" b="1"/>
            </a:lvl3pPr>
            <a:lvl4pPr marL="1613550" indent="0">
              <a:buNone/>
              <a:defRPr sz="1900" b="1"/>
            </a:lvl4pPr>
            <a:lvl5pPr marL="2151400" indent="0">
              <a:buNone/>
              <a:defRPr sz="1900" b="1"/>
            </a:lvl5pPr>
            <a:lvl6pPr marL="2689250" indent="0">
              <a:buNone/>
              <a:defRPr sz="1900" b="1"/>
            </a:lvl6pPr>
            <a:lvl7pPr marL="3227100" indent="0">
              <a:buNone/>
              <a:defRPr sz="1900" b="1"/>
            </a:lvl7pPr>
            <a:lvl8pPr marL="3764951" indent="0">
              <a:buNone/>
              <a:defRPr sz="1900" b="1"/>
            </a:lvl8pPr>
            <a:lvl9pPr marL="4302801"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3483769" y="3624792"/>
            <a:ext cx="3031332" cy="6585480"/>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69D01E-6048-4CB7-965E-5424BBF2CB23}" type="datetimeFigureOut">
              <a:rPr lang="en-US" smtClean="0"/>
              <a:t>10/23/2024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7AAFFE-9625-4724-B815-78242AF75D2A}" type="slidenum">
              <a:rPr lang="en-US" smtClean="0"/>
              <a:t>‹#›</a:t>
            </a:fld>
            <a:endParaRPr lang="en-US"/>
          </a:p>
        </p:txBody>
      </p:sp>
    </p:spTree>
    <p:extLst>
      <p:ext uri="{BB962C8B-B14F-4D97-AF65-F5344CB8AC3E}">
        <p14:creationId xmlns:p14="http://schemas.microsoft.com/office/powerpoint/2010/main" val="2536640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69D01E-6048-4CB7-965E-5424BBF2CB23}" type="datetimeFigureOut">
              <a:rPr lang="en-US" smtClean="0"/>
              <a:t>10/23/2024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7AAFFE-9625-4724-B815-78242AF75D2A}" type="slidenum">
              <a:rPr lang="en-US" smtClean="0"/>
              <a:t>‹#›</a:t>
            </a:fld>
            <a:endParaRPr lang="en-US"/>
          </a:p>
        </p:txBody>
      </p:sp>
    </p:spTree>
    <p:extLst>
      <p:ext uri="{BB962C8B-B14F-4D97-AF65-F5344CB8AC3E}">
        <p14:creationId xmlns:p14="http://schemas.microsoft.com/office/powerpoint/2010/main" val="427147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69D01E-6048-4CB7-965E-5424BBF2CB23}" type="datetimeFigureOut">
              <a:rPr lang="en-US" smtClean="0"/>
              <a:t>10/23/2024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7AAFFE-9625-4724-B815-78242AF75D2A}" type="slidenum">
              <a:rPr lang="en-US" smtClean="0"/>
              <a:t>‹#›</a:t>
            </a:fld>
            <a:endParaRPr lang="en-US"/>
          </a:p>
        </p:txBody>
      </p:sp>
    </p:spTree>
    <p:extLst>
      <p:ext uri="{BB962C8B-B14F-4D97-AF65-F5344CB8AC3E}">
        <p14:creationId xmlns:p14="http://schemas.microsoft.com/office/powerpoint/2010/main" val="197267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55083"/>
            <a:ext cx="2256235" cy="1936750"/>
          </a:xfrm>
        </p:spPr>
        <p:txBody>
          <a:bodyPr anchor="b"/>
          <a:lstStyle>
            <a:lvl1pPr algn="l">
              <a:defRPr sz="2400" b="1"/>
            </a:lvl1pPr>
          </a:lstStyle>
          <a:p>
            <a:r>
              <a:rPr lang="en-US" smtClean="0"/>
              <a:t>Click to edit Master title style</a:t>
            </a:r>
            <a:endParaRPr lang="en-US"/>
          </a:p>
        </p:txBody>
      </p:sp>
      <p:sp>
        <p:nvSpPr>
          <p:cNvPr id="3" name="Content Placeholder 2"/>
          <p:cNvSpPr>
            <a:spLocks noGrp="1"/>
          </p:cNvSpPr>
          <p:nvPr>
            <p:ph idx="1"/>
          </p:nvPr>
        </p:nvSpPr>
        <p:spPr>
          <a:xfrm>
            <a:off x="2681287" y="455085"/>
            <a:ext cx="3833813" cy="9755189"/>
          </a:xfrm>
        </p:spPr>
        <p:txBody>
          <a:bodyPr/>
          <a:lstStyle>
            <a:lvl1pPr>
              <a:defRPr sz="3800"/>
            </a:lvl1pPr>
            <a:lvl2pPr>
              <a:defRPr sz="3300"/>
            </a:lvl2pPr>
            <a:lvl3pPr>
              <a:defRPr sz="28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2391835"/>
            <a:ext cx="2256235" cy="7818439"/>
          </a:xfrm>
        </p:spPr>
        <p:txBody>
          <a:bodyPr/>
          <a:lstStyle>
            <a:lvl1pPr marL="0" indent="0">
              <a:buNone/>
              <a:defRPr sz="1600"/>
            </a:lvl1pPr>
            <a:lvl2pPr marL="537850" indent="0">
              <a:buNone/>
              <a:defRPr sz="1400"/>
            </a:lvl2pPr>
            <a:lvl3pPr marL="1075700" indent="0">
              <a:buNone/>
              <a:defRPr sz="1200"/>
            </a:lvl3pPr>
            <a:lvl4pPr marL="1613550" indent="0">
              <a:buNone/>
              <a:defRPr sz="1100"/>
            </a:lvl4pPr>
            <a:lvl5pPr marL="2151400" indent="0">
              <a:buNone/>
              <a:defRPr sz="1100"/>
            </a:lvl5pPr>
            <a:lvl6pPr marL="2689250" indent="0">
              <a:buNone/>
              <a:defRPr sz="1100"/>
            </a:lvl6pPr>
            <a:lvl7pPr marL="3227100" indent="0">
              <a:buNone/>
              <a:defRPr sz="1100"/>
            </a:lvl7pPr>
            <a:lvl8pPr marL="3764951" indent="0">
              <a:buNone/>
              <a:defRPr sz="1100"/>
            </a:lvl8pPr>
            <a:lvl9pPr marL="430280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69D01E-6048-4CB7-965E-5424BBF2CB23}"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AAFFE-9625-4724-B815-78242AF75D2A}" type="slidenum">
              <a:rPr lang="en-US" smtClean="0"/>
              <a:t>‹#›</a:t>
            </a:fld>
            <a:endParaRPr lang="en-US"/>
          </a:p>
        </p:txBody>
      </p:sp>
    </p:spTree>
    <p:extLst>
      <p:ext uri="{BB962C8B-B14F-4D97-AF65-F5344CB8AC3E}">
        <p14:creationId xmlns:p14="http://schemas.microsoft.com/office/powerpoint/2010/main" val="512023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8001000"/>
            <a:ext cx="4114800" cy="944564"/>
          </a:xfrm>
        </p:spPr>
        <p:txBody>
          <a:bodyPr anchor="b"/>
          <a:lstStyle>
            <a:lvl1pPr algn="l">
              <a:defRPr sz="2400" b="1"/>
            </a:lvl1pPr>
          </a:lstStyle>
          <a:p>
            <a:r>
              <a:rPr lang="en-US" smtClean="0"/>
              <a:t>Click to edit Master title style</a:t>
            </a:r>
            <a:endParaRPr lang="en-US"/>
          </a:p>
        </p:txBody>
      </p:sp>
      <p:sp>
        <p:nvSpPr>
          <p:cNvPr id="3" name="Picture Placeholder 2"/>
          <p:cNvSpPr>
            <a:spLocks noGrp="1"/>
          </p:cNvSpPr>
          <p:nvPr>
            <p:ph type="pic" idx="1"/>
          </p:nvPr>
        </p:nvSpPr>
        <p:spPr>
          <a:xfrm>
            <a:off x="1344216" y="1021292"/>
            <a:ext cx="4114800" cy="6858000"/>
          </a:xfrm>
        </p:spPr>
        <p:txBody>
          <a:bodyPr/>
          <a:lstStyle>
            <a:lvl1pPr marL="0" indent="0">
              <a:buNone/>
              <a:defRPr sz="3800"/>
            </a:lvl1pPr>
            <a:lvl2pPr marL="537850" indent="0">
              <a:buNone/>
              <a:defRPr sz="3300"/>
            </a:lvl2pPr>
            <a:lvl3pPr marL="1075700" indent="0">
              <a:buNone/>
              <a:defRPr sz="2800"/>
            </a:lvl3pPr>
            <a:lvl4pPr marL="1613550" indent="0">
              <a:buNone/>
              <a:defRPr sz="2400"/>
            </a:lvl4pPr>
            <a:lvl5pPr marL="2151400" indent="0">
              <a:buNone/>
              <a:defRPr sz="2400"/>
            </a:lvl5pPr>
            <a:lvl6pPr marL="2689250" indent="0">
              <a:buNone/>
              <a:defRPr sz="2400"/>
            </a:lvl6pPr>
            <a:lvl7pPr marL="3227100" indent="0">
              <a:buNone/>
              <a:defRPr sz="2400"/>
            </a:lvl7pPr>
            <a:lvl8pPr marL="3764951" indent="0">
              <a:buNone/>
              <a:defRPr sz="2400"/>
            </a:lvl8pPr>
            <a:lvl9pPr marL="4302801" indent="0">
              <a:buNone/>
              <a:defRPr sz="2400"/>
            </a:lvl9pPr>
          </a:lstStyle>
          <a:p>
            <a:endParaRPr lang="en-US"/>
          </a:p>
        </p:txBody>
      </p:sp>
      <p:sp>
        <p:nvSpPr>
          <p:cNvPr id="4" name="Text Placeholder 3"/>
          <p:cNvSpPr>
            <a:spLocks noGrp="1"/>
          </p:cNvSpPr>
          <p:nvPr>
            <p:ph type="body" sz="half" idx="2"/>
          </p:nvPr>
        </p:nvSpPr>
        <p:spPr>
          <a:xfrm>
            <a:off x="1344216" y="8945564"/>
            <a:ext cx="4114800" cy="1341436"/>
          </a:xfrm>
        </p:spPr>
        <p:txBody>
          <a:bodyPr/>
          <a:lstStyle>
            <a:lvl1pPr marL="0" indent="0">
              <a:buNone/>
              <a:defRPr sz="1600"/>
            </a:lvl1pPr>
            <a:lvl2pPr marL="537850" indent="0">
              <a:buNone/>
              <a:defRPr sz="1400"/>
            </a:lvl2pPr>
            <a:lvl3pPr marL="1075700" indent="0">
              <a:buNone/>
              <a:defRPr sz="1200"/>
            </a:lvl3pPr>
            <a:lvl4pPr marL="1613550" indent="0">
              <a:buNone/>
              <a:defRPr sz="1100"/>
            </a:lvl4pPr>
            <a:lvl5pPr marL="2151400" indent="0">
              <a:buNone/>
              <a:defRPr sz="1100"/>
            </a:lvl5pPr>
            <a:lvl6pPr marL="2689250" indent="0">
              <a:buNone/>
              <a:defRPr sz="1100"/>
            </a:lvl6pPr>
            <a:lvl7pPr marL="3227100" indent="0">
              <a:buNone/>
              <a:defRPr sz="1100"/>
            </a:lvl7pPr>
            <a:lvl8pPr marL="3764951" indent="0">
              <a:buNone/>
              <a:defRPr sz="1100"/>
            </a:lvl8pPr>
            <a:lvl9pPr marL="430280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69D01E-6048-4CB7-965E-5424BBF2CB23}"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AAFFE-9625-4724-B815-78242AF75D2A}" type="slidenum">
              <a:rPr lang="en-US" smtClean="0"/>
              <a:t>‹#›</a:t>
            </a:fld>
            <a:endParaRPr lang="en-US"/>
          </a:p>
        </p:txBody>
      </p:sp>
    </p:spTree>
    <p:extLst>
      <p:ext uri="{BB962C8B-B14F-4D97-AF65-F5344CB8AC3E}">
        <p14:creationId xmlns:p14="http://schemas.microsoft.com/office/powerpoint/2010/main" val="3006261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457730"/>
            <a:ext cx="6172200" cy="1905000"/>
          </a:xfrm>
          <a:prstGeom prst="rect">
            <a:avLst/>
          </a:prstGeom>
        </p:spPr>
        <p:txBody>
          <a:bodyPr vert="horz" lIns="107570" tIns="53785" rIns="107570" bIns="5378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667003"/>
            <a:ext cx="6172200" cy="7543271"/>
          </a:xfrm>
          <a:prstGeom prst="rect">
            <a:avLst/>
          </a:prstGeom>
        </p:spPr>
        <p:txBody>
          <a:bodyPr vert="horz" lIns="107570" tIns="53785" rIns="107570" bIns="5378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10593918"/>
            <a:ext cx="1600200" cy="608542"/>
          </a:xfrm>
          <a:prstGeom prst="rect">
            <a:avLst/>
          </a:prstGeom>
        </p:spPr>
        <p:txBody>
          <a:bodyPr vert="horz" lIns="107570" tIns="53785" rIns="107570" bIns="53785" rtlCol="0" anchor="ctr"/>
          <a:lstStyle>
            <a:lvl1pPr algn="l">
              <a:defRPr sz="1400">
                <a:solidFill>
                  <a:schemeClr val="tx1">
                    <a:tint val="75000"/>
                  </a:schemeClr>
                </a:solidFill>
              </a:defRPr>
            </a:lvl1pPr>
          </a:lstStyle>
          <a:p>
            <a:fld id="{1369D01E-6048-4CB7-965E-5424BBF2CB23}" type="datetimeFigureOut">
              <a:rPr lang="en-US" smtClean="0"/>
              <a:t>10/23/2024</a:t>
            </a:fld>
            <a:endParaRPr lang="en-US"/>
          </a:p>
        </p:txBody>
      </p:sp>
      <p:sp>
        <p:nvSpPr>
          <p:cNvPr id="5" name="Footer Placeholder 4"/>
          <p:cNvSpPr>
            <a:spLocks noGrp="1"/>
          </p:cNvSpPr>
          <p:nvPr>
            <p:ph type="ftr" sz="quarter" idx="3"/>
          </p:nvPr>
        </p:nvSpPr>
        <p:spPr>
          <a:xfrm>
            <a:off x="2343150" y="10593918"/>
            <a:ext cx="2171700" cy="608542"/>
          </a:xfrm>
          <a:prstGeom prst="rect">
            <a:avLst/>
          </a:prstGeom>
        </p:spPr>
        <p:txBody>
          <a:bodyPr vert="horz" lIns="107570" tIns="53785" rIns="107570" bIns="53785"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10593918"/>
            <a:ext cx="1600200" cy="608542"/>
          </a:xfrm>
          <a:prstGeom prst="rect">
            <a:avLst/>
          </a:prstGeom>
        </p:spPr>
        <p:txBody>
          <a:bodyPr vert="horz" lIns="107570" tIns="53785" rIns="107570" bIns="53785" rtlCol="0" anchor="ctr"/>
          <a:lstStyle>
            <a:lvl1pPr algn="r">
              <a:defRPr sz="1400">
                <a:solidFill>
                  <a:schemeClr val="tx1">
                    <a:tint val="75000"/>
                  </a:schemeClr>
                </a:solidFill>
              </a:defRPr>
            </a:lvl1pPr>
          </a:lstStyle>
          <a:p>
            <a:fld id="{D07AAFFE-9625-4724-B815-78242AF75D2A}" type="slidenum">
              <a:rPr lang="en-US" smtClean="0"/>
              <a:t>‹#›</a:t>
            </a:fld>
            <a:endParaRPr lang="en-US"/>
          </a:p>
        </p:txBody>
      </p:sp>
    </p:spTree>
    <p:extLst>
      <p:ext uri="{BB962C8B-B14F-4D97-AF65-F5344CB8AC3E}">
        <p14:creationId xmlns:p14="http://schemas.microsoft.com/office/powerpoint/2010/main" val="3566762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5700" rtl="0" eaLnBrk="1" latinLnBrk="0" hangingPunct="1">
        <a:spcBef>
          <a:spcPct val="0"/>
        </a:spcBef>
        <a:buNone/>
        <a:defRPr sz="5200" kern="1200">
          <a:solidFill>
            <a:schemeClr val="tx1"/>
          </a:solidFill>
          <a:latin typeface="+mj-lt"/>
          <a:ea typeface="+mj-ea"/>
          <a:cs typeface="+mj-cs"/>
        </a:defRPr>
      </a:lvl1pPr>
    </p:titleStyle>
    <p:bodyStyle>
      <a:lvl1pPr marL="403388" indent="-403388" algn="l" defTabSz="1075700"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74006" indent="-336156" algn="l" defTabSz="1075700"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44625" indent="-268925" algn="l" defTabSz="1075700"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82475" indent="-268925" algn="l" defTabSz="10757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20325" indent="-268925" algn="l" defTabSz="10757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958175" indent="-268925" algn="l" defTabSz="1075700"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496026" indent="-268925" algn="l" defTabSz="1075700"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33876" indent="-268925" algn="l" defTabSz="1075700"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571726" indent="-268925" algn="l" defTabSz="1075700"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75700" rtl="0" eaLnBrk="1" latinLnBrk="0" hangingPunct="1">
        <a:defRPr sz="2100" kern="1200">
          <a:solidFill>
            <a:schemeClr val="tx1"/>
          </a:solidFill>
          <a:latin typeface="+mn-lt"/>
          <a:ea typeface="+mn-ea"/>
          <a:cs typeface="+mn-cs"/>
        </a:defRPr>
      </a:lvl1pPr>
      <a:lvl2pPr marL="537850" algn="l" defTabSz="1075700" rtl="0" eaLnBrk="1" latinLnBrk="0" hangingPunct="1">
        <a:defRPr sz="2100" kern="1200">
          <a:solidFill>
            <a:schemeClr val="tx1"/>
          </a:solidFill>
          <a:latin typeface="+mn-lt"/>
          <a:ea typeface="+mn-ea"/>
          <a:cs typeface="+mn-cs"/>
        </a:defRPr>
      </a:lvl2pPr>
      <a:lvl3pPr marL="1075700" algn="l" defTabSz="1075700" rtl="0" eaLnBrk="1" latinLnBrk="0" hangingPunct="1">
        <a:defRPr sz="2100" kern="1200">
          <a:solidFill>
            <a:schemeClr val="tx1"/>
          </a:solidFill>
          <a:latin typeface="+mn-lt"/>
          <a:ea typeface="+mn-ea"/>
          <a:cs typeface="+mn-cs"/>
        </a:defRPr>
      </a:lvl3pPr>
      <a:lvl4pPr marL="1613550" algn="l" defTabSz="1075700" rtl="0" eaLnBrk="1" latinLnBrk="0" hangingPunct="1">
        <a:defRPr sz="2100" kern="1200">
          <a:solidFill>
            <a:schemeClr val="tx1"/>
          </a:solidFill>
          <a:latin typeface="+mn-lt"/>
          <a:ea typeface="+mn-ea"/>
          <a:cs typeface="+mn-cs"/>
        </a:defRPr>
      </a:lvl4pPr>
      <a:lvl5pPr marL="2151400" algn="l" defTabSz="1075700" rtl="0" eaLnBrk="1" latinLnBrk="0" hangingPunct="1">
        <a:defRPr sz="2100" kern="1200">
          <a:solidFill>
            <a:schemeClr val="tx1"/>
          </a:solidFill>
          <a:latin typeface="+mn-lt"/>
          <a:ea typeface="+mn-ea"/>
          <a:cs typeface="+mn-cs"/>
        </a:defRPr>
      </a:lvl5pPr>
      <a:lvl6pPr marL="2689250" algn="l" defTabSz="1075700" rtl="0" eaLnBrk="1" latinLnBrk="0" hangingPunct="1">
        <a:defRPr sz="2100" kern="1200">
          <a:solidFill>
            <a:schemeClr val="tx1"/>
          </a:solidFill>
          <a:latin typeface="+mn-lt"/>
          <a:ea typeface="+mn-ea"/>
          <a:cs typeface="+mn-cs"/>
        </a:defRPr>
      </a:lvl6pPr>
      <a:lvl7pPr marL="3227100" algn="l" defTabSz="1075700" rtl="0" eaLnBrk="1" latinLnBrk="0" hangingPunct="1">
        <a:defRPr sz="2100" kern="1200">
          <a:solidFill>
            <a:schemeClr val="tx1"/>
          </a:solidFill>
          <a:latin typeface="+mn-lt"/>
          <a:ea typeface="+mn-ea"/>
          <a:cs typeface="+mn-cs"/>
        </a:defRPr>
      </a:lvl7pPr>
      <a:lvl8pPr marL="3764951" algn="l" defTabSz="1075700" rtl="0" eaLnBrk="1" latinLnBrk="0" hangingPunct="1">
        <a:defRPr sz="2100" kern="1200">
          <a:solidFill>
            <a:schemeClr val="tx1"/>
          </a:solidFill>
          <a:latin typeface="+mn-lt"/>
          <a:ea typeface="+mn-ea"/>
          <a:cs typeface="+mn-cs"/>
        </a:defRPr>
      </a:lvl8pPr>
      <a:lvl9pPr marL="4302801" algn="l" defTabSz="107570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truongan@thuathienhue.gov.v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560394"/>
            <a:ext cx="685800" cy="658806"/>
          </a:xfrm>
          <a:prstGeom prst="rect">
            <a:avLst/>
          </a:prstGeom>
        </p:spPr>
      </p:pic>
      <p:sp>
        <p:nvSpPr>
          <p:cNvPr id="6" name="TextBox 5"/>
          <p:cNvSpPr txBox="1"/>
          <p:nvPr/>
        </p:nvSpPr>
        <p:spPr>
          <a:xfrm>
            <a:off x="1019908" y="757381"/>
            <a:ext cx="5310554" cy="385619"/>
          </a:xfrm>
          <a:prstGeom prst="rect">
            <a:avLst/>
          </a:prstGeom>
          <a:noFill/>
        </p:spPr>
        <p:txBody>
          <a:bodyPr wrap="square" lIns="107570" tIns="53785" rIns="107570" bIns="53785" rtlCol="0">
            <a:spAutoFit/>
          </a:bodyPr>
          <a:lstStyle/>
          <a:p>
            <a:pPr algn="ctr"/>
            <a:r>
              <a:rPr lang="en-US" sz="1800" b="1" dirty="0" smtClean="0">
                <a:solidFill>
                  <a:srgbClr val="FF0000"/>
                </a:solidFill>
                <a:latin typeface="Times New Roman" pitchFamily="18" charset="0"/>
                <a:cs typeface="Times New Roman" pitchFamily="18" charset="0"/>
              </a:rPr>
              <a:t>ỦY </a:t>
            </a:r>
            <a:r>
              <a:rPr lang="en-US" sz="1800" b="1" dirty="0">
                <a:solidFill>
                  <a:srgbClr val="FF0000"/>
                </a:solidFill>
                <a:latin typeface="Times New Roman" pitchFamily="18" charset="0"/>
                <a:cs typeface="Times New Roman" pitchFamily="18" charset="0"/>
              </a:rPr>
              <a:t>BAN NHÂN DÂN PHƯỜNG </a:t>
            </a:r>
            <a:r>
              <a:rPr lang="en-US" sz="1800" b="1" dirty="0" smtClean="0">
                <a:solidFill>
                  <a:srgbClr val="FF0000"/>
                </a:solidFill>
                <a:latin typeface="Times New Roman" pitchFamily="18" charset="0"/>
                <a:cs typeface="Times New Roman" pitchFamily="18" charset="0"/>
              </a:rPr>
              <a:t>TRƯỜNG AN</a:t>
            </a:r>
            <a:endParaRPr lang="en-US" sz="1800" b="1" dirty="0">
              <a:solidFill>
                <a:srgbClr val="FF0000"/>
              </a:solidFill>
              <a:latin typeface="Times New Roman" pitchFamily="18" charset="0"/>
              <a:cs typeface="Times New Roman" pitchFamily="18" charset="0"/>
            </a:endParaRPr>
          </a:p>
        </p:txBody>
      </p:sp>
      <p:cxnSp>
        <p:nvCxnSpPr>
          <p:cNvPr id="9" name="Straight Connector 8"/>
          <p:cNvCxnSpPr/>
          <p:nvPr/>
        </p:nvCxnSpPr>
        <p:spPr>
          <a:xfrm flipV="1">
            <a:off x="0" y="1250134"/>
            <a:ext cx="6781800" cy="1"/>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 y="1447800"/>
            <a:ext cx="6781799" cy="8462523"/>
          </a:xfrm>
          <a:prstGeom prst="rect">
            <a:avLst/>
          </a:prstGeom>
          <a:ln>
            <a:noFill/>
          </a:ln>
        </p:spPr>
        <p:style>
          <a:lnRef idx="3">
            <a:schemeClr val="lt1"/>
          </a:lnRef>
          <a:fillRef idx="1">
            <a:schemeClr val="accent2"/>
          </a:fillRef>
          <a:effectRef idx="1">
            <a:schemeClr val="accent2"/>
          </a:effectRef>
          <a:fontRef idx="minor">
            <a:schemeClr val="lt1"/>
          </a:fontRef>
        </p:style>
        <p:txBody>
          <a:bodyPr lIns="107570" tIns="53785" rIns="107570" bIns="53785" spcCol="0" rtlCol="0" anchor="ctr"/>
          <a:lstStyle/>
          <a:p>
            <a:pPr algn="ctr"/>
            <a:endParaRPr lang="en-US"/>
          </a:p>
        </p:txBody>
      </p:sp>
      <p:sp>
        <p:nvSpPr>
          <p:cNvPr id="14" name="Rectangle 13"/>
          <p:cNvSpPr/>
          <p:nvPr/>
        </p:nvSpPr>
        <p:spPr>
          <a:xfrm>
            <a:off x="0" y="1330111"/>
            <a:ext cx="6781800" cy="457200"/>
          </a:xfrm>
          <a:prstGeom prst="rect">
            <a:avLst/>
          </a:prstGeom>
          <a:solidFill>
            <a:schemeClr val="bg1"/>
          </a:solidFill>
        </p:spPr>
        <p:style>
          <a:lnRef idx="1">
            <a:schemeClr val="accent6"/>
          </a:lnRef>
          <a:fillRef idx="2">
            <a:schemeClr val="accent6"/>
          </a:fillRef>
          <a:effectRef idx="1">
            <a:schemeClr val="accent6"/>
          </a:effectRef>
          <a:fontRef idx="minor">
            <a:schemeClr val="dk1"/>
          </a:fontRef>
        </p:style>
        <p:txBody>
          <a:bodyPr lIns="107570" tIns="53785" rIns="107570" bIns="53785" spcCol="0" rtlCol="0" anchor="ctr"/>
          <a:lstStyle/>
          <a:p>
            <a:pPr algn="ctr"/>
            <a:r>
              <a:rPr lang="en-US" sz="1600" b="1" dirty="0">
                <a:solidFill>
                  <a:srgbClr val="002060"/>
                </a:solidFill>
                <a:latin typeface="Times New Roman" pitchFamily="18" charset="0"/>
                <a:cs typeface="Times New Roman" pitchFamily="18" charset="0"/>
              </a:rPr>
              <a:t>TIẾP NHẬN PHẢN ÁNH, KIẾN NGHỊ VỀ QUY ĐỊNH HÀNH CHÍNH</a:t>
            </a:r>
          </a:p>
        </p:txBody>
      </p:sp>
      <p:sp>
        <p:nvSpPr>
          <p:cNvPr id="16" name="TextBox 15"/>
          <p:cNvSpPr txBox="1"/>
          <p:nvPr/>
        </p:nvSpPr>
        <p:spPr>
          <a:xfrm>
            <a:off x="0" y="1796323"/>
            <a:ext cx="6781800" cy="600588"/>
          </a:xfrm>
          <a:prstGeom prst="rect">
            <a:avLst/>
          </a:prstGeom>
          <a:solidFill>
            <a:schemeClr val="bg1"/>
          </a:solidFill>
        </p:spPr>
        <p:style>
          <a:lnRef idx="1">
            <a:schemeClr val="accent5"/>
          </a:lnRef>
          <a:fillRef idx="2">
            <a:schemeClr val="accent5"/>
          </a:fillRef>
          <a:effectRef idx="1">
            <a:schemeClr val="accent5"/>
          </a:effectRef>
          <a:fontRef idx="minor">
            <a:schemeClr val="dk1"/>
          </a:fontRef>
        </p:style>
        <p:txBody>
          <a:bodyPr wrap="square" lIns="107570" tIns="53785" rIns="107570" bIns="53785" rtlCol="0">
            <a:spAutoFit/>
          </a:bodyPr>
          <a:lstStyle/>
          <a:p>
            <a:pPr algn="just"/>
            <a:r>
              <a:rPr lang="en-US" sz="1600" b="1" dirty="0">
                <a:solidFill>
                  <a:schemeClr val="tx1"/>
                </a:solidFill>
                <a:latin typeface="Times New Roman" pitchFamily="18" charset="0"/>
                <a:cs typeface="Times New Roman" pitchFamily="18" charset="0"/>
              </a:rPr>
              <a:t>UBND </a:t>
            </a:r>
            <a:r>
              <a:rPr lang="en-US" sz="1600" b="1" dirty="0" err="1">
                <a:solidFill>
                  <a:schemeClr val="tx1"/>
                </a:solidFill>
                <a:latin typeface="Times New Roman" pitchFamily="18" charset="0"/>
                <a:cs typeface="Times New Roman" pitchFamily="18" charset="0"/>
              </a:rPr>
              <a:t>phường</a:t>
            </a:r>
            <a:r>
              <a:rPr lang="en-US" sz="1600" b="1" dirty="0">
                <a:solidFill>
                  <a:schemeClr val="tx1"/>
                </a:solidFill>
                <a:latin typeface="Times New Roman" pitchFamily="18" charset="0"/>
                <a:cs typeface="Times New Roman" pitchFamily="18" charset="0"/>
              </a:rPr>
              <a:t> </a:t>
            </a:r>
            <a:r>
              <a:rPr lang="vi-VN" sz="1600" b="1" dirty="0" smtClean="0">
                <a:solidFill>
                  <a:schemeClr val="tx1"/>
                </a:solidFill>
                <a:latin typeface="Times New Roman" pitchFamily="18" charset="0"/>
                <a:cs typeface="Times New Roman" pitchFamily="18" charset="0"/>
              </a:rPr>
              <a:t>Trường An</a:t>
            </a:r>
            <a:r>
              <a:rPr lang="en-US" sz="1600" b="1" dirty="0" smtClean="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mong</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nhận</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được</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phản</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ánh</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kiến</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nghị</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của</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cá</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nhân</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tổ</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chức</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về</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quy</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định</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hành</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chính</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theo</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các</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nội</a:t>
            </a:r>
            <a:r>
              <a:rPr lang="en-US" sz="1600" b="1" dirty="0">
                <a:solidFill>
                  <a:schemeClr val="tx1"/>
                </a:solidFill>
                <a:latin typeface="Times New Roman" pitchFamily="18" charset="0"/>
                <a:cs typeface="Times New Roman" pitchFamily="18" charset="0"/>
              </a:rPr>
              <a:t> dung </a:t>
            </a:r>
            <a:r>
              <a:rPr lang="en-US" sz="1600" b="1" dirty="0" err="1" smtClean="0">
                <a:solidFill>
                  <a:schemeClr val="tx1"/>
                </a:solidFill>
                <a:latin typeface="Times New Roman" pitchFamily="18" charset="0"/>
                <a:cs typeface="Times New Roman" pitchFamily="18" charset="0"/>
              </a:rPr>
              <a:t>sau</a:t>
            </a:r>
            <a:r>
              <a:rPr lang="en-US" sz="1600" b="1" dirty="0" smtClean="0">
                <a:solidFill>
                  <a:schemeClr val="tx1"/>
                </a:solidFill>
                <a:latin typeface="Times New Roman" pitchFamily="18" charset="0"/>
                <a:cs typeface="Times New Roman" pitchFamily="18" charset="0"/>
              </a:rPr>
              <a:t>:</a:t>
            </a:r>
            <a:endParaRPr lang="en-US" sz="1600" b="1" dirty="0">
              <a:solidFill>
                <a:schemeClr val="tx1"/>
              </a:solidFill>
              <a:latin typeface="Times New Roman" pitchFamily="18" charset="0"/>
              <a:cs typeface="Times New Roman" pitchFamily="18" charset="0"/>
            </a:endParaRPr>
          </a:p>
        </p:txBody>
      </p:sp>
      <p:sp>
        <p:nvSpPr>
          <p:cNvPr id="18" name="TextBox 17"/>
          <p:cNvSpPr txBox="1"/>
          <p:nvPr/>
        </p:nvSpPr>
        <p:spPr>
          <a:xfrm>
            <a:off x="0" y="2408829"/>
            <a:ext cx="6781800" cy="7495258"/>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lIns="107570" tIns="53785" rIns="107570" bIns="53785" rtlCol="0">
            <a:spAutoFit/>
          </a:bodyPr>
          <a:lstStyle/>
          <a:p>
            <a:pPr algn="just"/>
            <a:r>
              <a:rPr lang="en-US" sz="1600" b="1" dirty="0" smtClean="0">
                <a:solidFill>
                  <a:schemeClr val="tx1"/>
                </a:solidFill>
                <a:latin typeface="Times New Roman" pitchFamily="18" charset="0"/>
                <a:cs typeface="Times New Roman" pitchFamily="18" charset="0"/>
              </a:rPr>
              <a:t>1</a:t>
            </a:r>
            <a:r>
              <a:rPr lang="en-US" sz="1600" b="1" dirty="0">
                <a:solidFill>
                  <a:schemeClr val="tx1"/>
                </a:solidFill>
                <a:latin typeface="Times New Roman" pitchFamily="18" charset="0"/>
                <a:cs typeface="Times New Roman" pitchFamily="18" charset="0"/>
              </a:rPr>
              <a:t>.</a:t>
            </a:r>
            <a:r>
              <a:rPr lang="en-US" sz="1600" dirty="0">
                <a:solidFill>
                  <a:schemeClr val="tx1"/>
                </a:solidFill>
                <a:latin typeface="Times New Roman" pitchFamily="18" charset="0"/>
                <a:cs typeface="Times New Roman" pitchFamily="18" charset="0"/>
              </a:rPr>
              <a:t> </a:t>
            </a:r>
            <a:r>
              <a:rPr lang="vi-VN" sz="1600" dirty="0">
                <a:solidFill>
                  <a:schemeClr val="tx1"/>
                </a:solidFill>
                <a:latin typeface="Times New Roman" pitchFamily="18" charset="0"/>
                <a:cs typeface="Times New Roman" pitchFamily="18" charset="0"/>
              </a:rPr>
              <a:t>Những vướng mắc cụ thể trong thực hiện quy định hành chính do hành vi chậm trễ, gây phiền hà hoặc không thực hiện, thực hiện không đúng quy định hành chính của cơ quan, cán bộ, công chức nhà nước như: từ chối thực hiện, kéo dài thời gian thực hiện thủ tục hành chính; tự ý yêu cầu, bổ sung, đặt thêm hồ sơ, giấy tờ ngoài quy định của pháp luật; sách nhiễu, gây phiền hà, đùn đẩy trách nhiệm; không niêm yết công khai, minh bạch thủ tục hành chính hoặc niêm yết công khai không đầy đủ các thủ tục hành chính tại nơi giải quyết thủ tục hành chính; thủ tục hành chính được niêm yết công khai đã hết hiệu lực thi hành hoặc trái với nội dung thủ tục hành chính được đăng tải trên cơ sở dữ liệu quốc gia về thủ tục hành chính… </a:t>
            </a:r>
            <a:endParaRPr lang="en-US" sz="1600" dirty="0">
              <a:solidFill>
                <a:schemeClr val="tx1"/>
              </a:solidFill>
              <a:latin typeface="Times New Roman" pitchFamily="18" charset="0"/>
              <a:cs typeface="Times New Roman" pitchFamily="18" charset="0"/>
            </a:endParaRPr>
          </a:p>
          <a:p>
            <a:pPr algn="just"/>
            <a:r>
              <a:rPr lang="en-US" sz="1600" b="1" dirty="0" smtClean="0">
                <a:solidFill>
                  <a:schemeClr val="tx1"/>
                </a:solidFill>
                <a:latin typeface="Times New Roman" pitchFamily="18" charset="0"/>
                <a:cs typeface="Times New Roman" pitchFamily="18" charset="0"/>
              </a:rPr>
              <a:t>2</a:t>
            </a:r>
            <a:r>
              <a:rPr lang="en-US" sz="1600" b="1" dirty="0">
                <a:solidFill>
                  <a:schemeClr val="tx1"/>
                </a:solidFill>
                <a:latin typeface="Times New Roman" pitchFamily="18" charset="0"/>
                <a:cs typeface="Times New Roman" pitchFamily="18" charset="0"/>
              </a:rPr>
              <a:t>. </a:t>
            </a:r>
            <a:r>
              <a:rPr lang="vi-VN" sz="1600" dirty="0">
                <a:solidFill>
                  <a:schemeClr val="tx1"/>
                </a:solidFill>
                <a:latin typeface="Times New Roman" pitchFamily="18" charset="0"/>
                <a:cs typeface="Times New Roman" pitchFamily="18" charset="0"/>
              </a:rPr>
              <a:t>Quy định hành chính không phù hợp với thực tế; không đồng bộ, thiếu thống nhất; không hợp pháp hoặc trái với các điều ước quốc tế mà Việt Nam đã ký kết hoặc gia nhập; những vấn đề khác liên quan đến quy định hành chính.</a:t>
            </a:r>
            <a:endParaRPr lang="en-US" sz="1600" dirty="0">
              <a:solidFill>
                <a:schemeClr val="tx1"/>
              </a:solidFill>
              <a:latin typeface="Times New Roman" pitchFamily="18" charset="0"/>
              <a:cs typeface="Times New Roman" pitchFamily="18" charset="0"/>
            </a:endParaRPr>
          </a:p>
          <a:p>
            <a:pPr algn="just"/>
            <a:r>
              <a:rPr lang="en-US" sz="1600" b="1" dirty="0" smtClean="0">
                <a:solidFill>
                  <a:schemeClr val="tx1"/>
                </a:solidFill>
                <a:latin typeface="Times New Roman" pitchFamily="18" charset="0"/>
                <a:cs typeface="Times New Roman" pitchFamily="18" charset="0"/>
              </a:rPr>
              <a:t>3</a:t>
            </a:r>
            <a:r>
              <a:rPr lang="en-US" sz="1600" b="1" dirty="0">
                <a:solidFill>
                  <a:schemeClr val="tx1"/>
                </a:solidFill>
                <a:latin typeface="Times New Roman" pitchFamily="18" charset="0"/>
                <a:cs typeface="Times New Roman" pitchFamily="18" charset="0"/>
              </a:rPr>
              <a:t>.</a:t>
            </a:r>
            <a:r>
              <a:rPr lang="vi-VN" sz="1600" b="1" dirty="0">
                <a:solidFill>
                  <a:schemeClr val="tx1"/>
                </a:solidFill>
                <a:latin typeface="Times New Roman" pitchFamily="18" charset="0"/>
                <a:cs typeface="Times New Roman" pitchFamily="18" charset="0"/>
              </a:rPr>
              <a:t> </a:t>
            </a:r>
            <a:r>
              <a:rPr lang="vi-VN" sz="1600" dirty="0">
                <a:solidFill>
                  <a:schemeClr val="tx1"/>
                </a:solidFill>
                <a:latin typeface="Times New Roman" pitchFamily="18" charset="0"/>
                <a:cs typeface="Times New Roman" pitchFamily="18" charset="0"/>
              </a:rPr>
              <a:t>Đề xuất phương án xử lý những phản ánh nêu trên hoặc có sáng kiến ban hành mới quy định hành chính liên quan đến hoạt động kinh doanh, đời sống nhân dân. </a:t>
            </a:r>
            <a:endParaRPr lang="en-US" sz="1600" dirty="0">
              <a:solidFill>
                <a:schemeClr val="tx1"/>
              </a:solidFill>
              <a:latin typeface="Times New Roman" pitchFamily="18" charset="0"/>
              <a:cs typeface="Times New Roman" pitchFamily="18" charset="0"/>
            </a:endParaRPr>
          </a:p>
          <a:p>
            <a:pPr algn="just"/>
            <a:endParaRPr lang="en-US" sz="1600" dirty="0" smtClean="0">
              <a:solidFill>
                <a:schemeClr val="tx1"/>
              </a:solidFill>
              <a:latin typeface="Times New Roman" pitchFamily="18" charset="0"/>
              <a:cs typeface="Times New Roman" pitchFamily="18" charset="0"/>
            </a:endParaRPr>
          </a:p>
          <a:p>
            <a:pPr algn="just"/>
            <a:endParaRPr lang="en-US" sz="1600" b="1" dirty="0" smtClean="0">
              <a:solidFill>
                <a:schemeClr val="tx1"/>
              </a:solidFill>
              <a:latin typeface="Times New Roman" pitchFamily="18" charset="0"/>
              <a:cs typeface="Times New Roman" pitchFamily="18" charset="0"/>
            </a:endParaRPr>
          </a:p>
          <a:p>
            <a:pPr algn="just"/>
            <a:r>
              <a:rPr lang="en-US" sz="1600" b="1" dirty="0" smtClean="0">
                <a:solidFill>
                  <a:schemeClr val="tx1"/>
                </a:solidFill>
                <a:latin typeface="Times New Roman" pitchFamily="18" charset="0"/>
                <a:cs typeface="Times New Roman" pitchFamily="18" charset="0"/>
              </a:rPr>
              <a:t>1.</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Gửi</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đơn</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thư</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phản</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ánh</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kiến</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nghị</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đến</a:t>
            </a:r>
            <a:r>
              <a:rPr lang="en-US" sz="1600" dirty="0" smtClean="0">
                <a:solidFill>
                  <a:schemeClr val="tx1"/>
                </a:solidFill>
                <a:latin typeface="Times New Roman" pitchFamily="18" charset="0"/>
                <a:cs typeface="Times New Roman" pitchFamily="18" charset="0"/>
              </a:rPr>
              <a:t> </a:t>
            </a:r>
            <a:r>
              <a:rPr lang="en-US" sz="1600" dirty="0" smtClean="0">
                <a:solidFill>
                  <a:schemeClr val="tx1"/>
                </a:solidFill>
                <a:latin typeface="Times New Roman" pitchFamily="18" charset="0"/>
                <a:cs typeface="Times New Roman" pitchFamily="18" charset="0"/>
              </a:rPr>
              <a:t>UBND </a:t>
            </a:r>
            <a:r>
              <a:rPr lang="en-US" sz="1600" dirty="0" err="1" smtClean="0">
                <a:solidFill>
                  <a:schemeClr val="tx1"/>
                </a:solidFill>
                <a:latin typeface="Times New Roman" pitchFamily="18" charset="0"/>
                <a:cs typeface="Times New Roman" pitchFamily="18" charset="0"/>
              </a:rPr>
              <a:t>phường</a:t>
            </a:r>
            <a:r>
              <a:rPr lang="en-US" sz="1600" dirty="0" smtClean="0">
                <a:solidFill>
                  <a:schemeClr val="tx1"/>
                </a:solidFill>
                <a:latin typeface="Times New Roman" pitchFamily="18" charset="0"/>
                <a:cs typeface="Times New Roman" pitchFamily="18" charset="0"/>
              </a:rPr>
              <a:t> </a:t>
            </a:r>
            <a:r>
              <a:rPr lang="vi-VN" sz="1600" dirty="0" smtClean="0">
                <a:solidFill>
                  <a:schemeClr val="tx1"/>
                </a:solidFill>
                <a:latin typeface="Times New Roman" pitchFamily="18" charset="0"/>
                <a:cs typeface="Times New Roman" pitchFamily="18" charset="0"/>
              </a:rPr>
              <a:t>Trường An</a:t>
            </a:r>
            <a:r>
              <a:rPr lang="en-US" sz="1600" dirty="0" smtClean="0">
                <a:solidFill>
                  <a:schemeClr val="tx1"/>
                </a:solidFill>
                <a:latin typeface="Times New Roman" pitchFamily="18" charset="0"/>
                <a:cs typeface="Times New Roman" pitchFamily="18" charset="0"/>
              </a:rPr>
              <a:t> (146 Phan </a:t>
            </a:r>
            <a:r>
              <a:rPr lang="en-US" sz="1600" dirty="0" err="1" smtClean="0">
                <a:solidFill>
                  <a:schemeClr val="tx1"/>
                </a:solidFill>
                <a:latin typeface="Times New Roman" pitchFamily="18" charset="0"/>
                <a:cs typeface="Times New Roman" pitchFamily="18" charset="0"/>
              </a:rPr>
              <a:t>Bội</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Châu</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phường</a:t>
            </a:r>
            <a:r>
              <a:rPr lang="en-US" sz="1600" dirty="0" smtClean="0">
                <a:solidFill>
                  <a:schemeClr val="tx1"/>
                </a:solidFill>
                <a:latin typeface="Times New Roman" pitchFamily="18" charset="0"/>
                <a:cs typeface="Times New Roman" pitchFamily="18" charset="0"/>
              </a:rPr>
              <a:t> </a:t>
            </a:r>
            <a:r>
              <a:rPr lang="vi-VN" sz="1600" dirty="0" smtClean="0">
                <a:solidFill>
                  <a:schemeClr val="tx1"/>
                </a:solidFill>
                <a:latin typeface="Times New Roman" pitchFamily="18" charset="0"/>
                <a:cs typeface="Times New Roman" pitchFamily="18" charset="0"/>
              </a:rPr>
              <a:t>Trường An</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thành</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phố</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Huế</a:t>
            </a:r>
            <a:r>
              <a:rPr lang="en-US" sz="1600" dirty="0" smtClean="0">
                <a:solidFill>
                  <a:schemeClr val="tx1"/>
                </a:solidFill>
                <a:latin typeface="Times New Roman" pitchFamily="18" charset="0"/>
                <a:cs typeface="Times New Roman" pitchFamily="18" charset="0"/>
              </a:rPr>
              <a:t>). </a:t>
            </a:r>
          </a:p>
          <a:p>
            <a:pPr algn="just"/>
            <a:r>
              <a:rPr lang="en-US" sz="1600" b="1" dirty="0" smtClean="0">
                <a:solidFill>
                  <a:schemeClr val="tx1"/>
                </a:solidFill>
                <a:latin typeface="Times New Roman" pitchFamily="18" charset="0"/>
                <a:cs typeface="Times New Roman" pitchFamily="18" charset="0"/>
              </a:rPr>
              <a:t>2. </a:t>
            </a:r>
            <a:r>
              <a:rPr lang="en-US" sz="1600" dirty="0" err="1" smtClean="0">
                <a:solidFill>
                  <a:schemeClr val="tx1"/>
                </a:solidFill>
                <a:latin typeface="Times New Roman" pitchFamily="18" charset="0"/>
                <a:cs typeface="Times New Roman" pitchFamily="18" charset="0"/>
              </a:rPr>
              <a:t>Phản</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ánh</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tực</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tiếp</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tại</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Phòng</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Tiếp</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công</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dân</a:t>
            </a:r>
            <a:r>
              <a:rPr lang="en-US" sz="1600" dirty="0" smtClean="0">
                <a:solidFill>
                  <a:schemeClr val="tx1"/>
                </a:solidFill>
                <a:latin typeface="Times New Roman" pitchFamily="18" charset="0"/>
                <a:cs typeface="Times New Roman" pitchFamily="18" charset="0"/>
              </a:rPr>
              <a:t> UBND </a:t>
            </a:r>
            <a:r>
              <a:rPr lang="en-US" sz="1600" dirty="0" err="1" smtClean="0">
                <a:solidFill>
                  <a:schemeClr val="tx1"/>
                </a:solidFill>
                <a:latin typeface="Times New Roman" pitchFamily="18" charset="0"/>
                <a:cs typeface="Times New Roman" pitchFamily="18" charset="0"/>
              </a:rPr>
              <a:t>phường</a:t>
            </a:r>
            <a:r>
              <a:rPr lang="en-US" sz="1600" dirty="0" smtClean="0">
                <a:solidFill>
                  <a:schemeClr val="tx1"/>
                </a:solidFill>
                <a:latin typeface="Times New Roman" pitchFamily="18" charset="0"/>
                <a:cs typeface="Times New Roman" pitchFamily="18" charset="0"/>
              </a:rPr>
              <a:t> </a:t>
            </a:r>
            <a:r>
              <a:rPr lang="vi-VN" sz="1600" dirty="0" smtClean="0">
                <a:solidFill>
                  <a:schemeClr val="tx1"/>
                </a:solidFill>
                <a:latin typeface="Times New Roman" pitchFamily="18" charset="0"/>
                <a:cs typeface="Times New Roman" pitchFamily="18" charset="0"/>
              </a:rPr>
              <a:t>Trường An</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theo</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lịch</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tiếp</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công</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dân</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của</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Chủ</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tịch</a:t>
            </a:r>
            <a:r>
              <a:rPr lang="en-US" sz="1600" dirty="0" smtClean="0">
                <a:solidFill>
                  <a:schemeClr val="tx1"/>
                </a:solidFill>
                <a:latin typeface="Times New Roman" pitchFamily="18" charset="0"/>
                <a:cs typeface="Times New Roman" pitchFamily="18" charset="0"/>
              </a:rPr>
              <a:t> UBND </a:t>
            </a:r>
            <a:r>
              <a:rPr lang="en-US" sz="1600" dirty="0" err="1" smtClean="0">
                <a:solidFill>
                  <a:schemeClr val="tx1"/>
                </a:solidFill>
                <a:latin typeface="Times New Roman" pitchFamily="18" charset="0"/>
                <a:cs typeface="Times New Roman" pitchFamily="18" charset="0"/>
              </a:rPr>
              <a:t>phường</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vào</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ngày</a:t>
            </a:r>
            <a:r>
              <a:rPr lang="en-US" sz="1600" dirty="0" smtClean="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T</a:t>
            </a:r>
            <a:r>
              <a:rPr lang="en-US" sz="1600" dirty="0" err="1" smtClean="0">
                <a:solidFill>
                  <a:schemeClr val="tx1"/>
                </a:solidFill>
                <a:latin typeface="Times New Roman" pitchFamily="18" charset="0"/>
                <a:cs typeface="Times New Roman" pitchFamily="18" charset="0"/>
              </a:rPr>
              <a:t>hứ</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sáu</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hàng</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tuần</a:t>
            </a:r>
            <a:r>
              <a:rPr lang="en-US" sz="1600" dirty="0" smtClean="0">
                <a:solidFill>
                  <a:schemeClr val="tx1"/>
                </a:solidFill>
                <a:latin typeface="Times New Roman" pitchFamily="18" charset="0"/>
                <a:cs typeface="Times New Roman" pitchFamily="18" charset="0"/>
              </a:rPr>
              <a:t>. </a:t>
            </a:r>
          </a:p>
          <a:p>
            <a:pPr algn="just"/>
            <a:r>
              <a:rPr lang="en-US" sz="1600" b="1" dirty="0" smtClean="0">
                <a:solidFill>
                  <a:schemeClr val="tx1"/>
                </a:solidFill>
                <a:latin typeface="Times New Roman" pitchFamily="18" charset="0"/>
                <a:cs typeface="Times New Roman" pitchFamily="18" charset="0"/>
              </a:rPr>
              <a:t>3</a:t>
            </a:r>
            <a:r>
              <a:rPr lang="en-US" sz="1600" b="1" dirty="0" smtClean="0">
                <a:solidFill>
                  <a:schemeClr val="tx1"/>
                </a:solidFill>
                <a:latin typeface="Times New Roman" pitchFamily="18" charset="0"/>
                <a:cs typeface="Times New Roman" pitchFamily="18" charset="0"/>
              </a:rPr>
              <a:t>.</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Gửi</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đơn</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thư</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phản</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ánh</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kiến</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nghị</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thông</a:t>
            </a:r>
            <a:r>
              <a:rPr lang="en-US" sz="1600" dirty="0" smtClean="0">
                <a:solidFill>
                  <a:schemeClr val="tx1"/>
                </a:solidFill>
                <a:latin typeface="Times New Roman" pitchFamily="18" charset="0"/>
                <a:cs typeface="Times New Roman" pitchFamily="18" charset="0"/>
              </a:rPr>
              <a:t> qua </a:t>
            </a:r>
            <a:r>
              <a:rPr lang="en-US" sz="1600" dirty="0" err="1" smtClean="0">
                <a:solidFill>
                  <a:schemeClr val="tx1"/>
                </a:solidFill>
                <a:latin typeface="Times New Roman" pitchFamily="18" charset="0"/>
                <a:cs typeface="Times New Roman" pitchFamily="18" charset="0"/>
              </a:rPr>
              <a:t>địa</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chỉ</a:t>
            </a:r>
            <a:r>
              <a:rPr lang="en-US" sz="1600" dirty="0" smtClean="0">
                <a:solidFill>
                  <a:schemeClr val="tx1"/>
                </a:solidFill>
                <a:latin typeface="Times New Roman" pitchFamily="18" charset="0"/>
                <a:cs typeface="Times New Roman" pitchFamily="18" charset="0"/>
              </a:rPr>
              <a:t> mail: </a:t>
            </a:r>
            <a:r>
              <a:rPr lang="en-US" sz="1600" dirty="0" smtClean="0">
                <a:solidFill>
                  <a:schemeClr val="tx1"/>
                </a:solidFill>
                <a:latin typeface="Times New Roman" pitchFamily="18" charset="0"/>
                <a:cs typeface="Times New Roman" pitchFamily="18" charset="0"/>
                <a:hlinkClick r:id="rId4"/>
              </a:rPr>
              <a:t>truongan@thuathienhue.gov.vn</a:t>
            </a:r>
            <a:endParaRPr lang="en-US" sz="1600" dirty="0" smtClean="0">
              <a:solidFill>
                <a:schemeClr val="tx1"/>
              </a:solidFill>
              <a:latin typeface="Times New Roman" pitchFamily="18" charset="0"/>
              <a:cs typeface="Times New Roman" pitchFamily="18" charset="0"/>
            </a:endParaRPr>
          </a:p>
          <a:p>
            <a:pPr algn="just"/>
            <a:r>
              <a:rPr lang="en-US" sz="1600" b="1" dirty="0" smtClean="0">
                <a:solidFill>
                  <a:schemeClr val="tx1"/>
                </a:solidFill>
                <a:latin typeface="Times New Roman" pitchFamily="18" charset="0"/>
                <a:cs typeface="Times New Roman" pitchFamily="18" charset="0"/>
              </a:rPr>
              <a:t>* </a:t>
            </a:r>
            <a:r>
              <a:rPr lang="en-US" sz="1600" b="1" dirty="0" err="1" smtClean="0">
                <a:solidFill>
                  <a:schemeClr val="tx1"/>
                </a:solidFill>
                <a:latin typeface="Times New Roman" pitchFamily="18" charset="0"/>
                <a:cs typeface="Times New Roman" pitchFamily="18" charset="0"/>
              </a:rPr>
              <a:t>Số</a:t>
            </a:r>
            <a:r>
              <a:rPr lang="en-US" sz="1600" b="1" dirty="0" smtClean="0">
                <a:solidFill>
                  <a:schemeClr val="tx1"/>
                </a:solidFill>
                <a:latin typeface="Times New Roman" pitchFamily="18" charset="0"/>
                <a:cs typeface="Times New Roman" pitchFamily="18" charset="0"/>
              </a:rPr>
              <a:t> </a:t>
            </a:r>
            <a:r>
              <a:rPr lang="en-US" sz="1600" b="1" dirty="0" err="1" smtClean="0">
                <a:solidFill>
                  <a:schemeClr val="tx1"/>
                </a:solidFill>
                <a:latin typeface="Times New Roman" pitchFamily="18" charset="0"/>
                <a:cs typeface="Times New Roman" pitchFamily="18" charset="0"/>
              </a:rPr>
              <a:t>điện</a:t>
            </a:r>
            <a:r>
              <a:rPr lang="en-US" sz="1600" b="1" dirty="0" smtClean="0">
                <a:solidFill>
                  <a:schemeClr val="tx1"/>
                </a:solidFill>
                <a:latin typeface="Times New Roman" pitchFamily="18" charset="0"/>
                <a:cs typeface="Times New Roman" pitchFamily="18" charset="0"/>
              </a:rPr>
              <a:t> </a:t>
            </a:r>
            <a:r>
              <a:rPr lang="en-US" sz="1600" b="1" dirty="0" err="1" smtClean="0">
                <a:solidFill>
                  <a:schemeClr val="tx1"/>
                </a:solidFill>
                <a:latin typeface="Times New Roman" pitchFamily="18" charset="0"/>
                <a:cs typeface="Times New Roman" pitchFamily="18" charset="0"/>
              </a:rPr>
              <a:t>thoai</a:t>
            </a:r>
            <a:r>
              <a:rPr lang="en-US" sz="1600" b="1" dirty="0" smtClean="0">
                <a:solidFill>
                  <a:schemeClr val="tx1"/>
                </a:solidFill>
                <a:latin typeface="Times New Roman" pitchFamily="18" charset="0"/>
                <a:cs typeface="Times New Roman" pitchFamily="18" charset="0"/>
              </a:rPr>
              <a:t> </a:t>
            </a:r>
            <a:r>
              <a:rPr lang="en-US" sz="1600" b="1" dirty="0" err="1" smtClean="0">
                <a:solidFill>
                  <a:schemeClr val="tx1"/>
                </a:solidFill>
                <a:latin typeface="Times New Roman" pitchFamily="18" charset="0"/>
                <a:cs typeface="Times New Roman" pitchFamily="18" charset="0"/>
              </a:rPr>
              <a:t>liên</a:t>
            </a:r>
            <a:r>
              <a:rPr lang="en-US" sz="1600" b="1" dirty="0" smtClean="0">
                <a:solidFill>
                  <a:schemeClr val="tx1"/>
                </a:solidFill>
                <a:latin typeface="Times New Roman" pitchFamily="18" charset="0"/>
                <a:cs typeface="Times New Roman" pitchFamily="18" charset="0"/>
              </a:rPr>
              <a:t> </a:t>
            </a:r>
            <a:r>
              <a:rPr lang="en-US" sz="1600" b="1" dirty="0" err="1" smtClean="0">
                <a:solidFill>
                  <a:schemeClr val="tx1"/>
                </a:solidFill>
                <a:latin typeface="Times New Roman" pitchFamily="18" charset="0"/>
                <a:cs typeface="Times New Roman" pitchFamily="18" charset="0"/>
              </a:rPr>
              <a:t>hệ</a:t>
            </a:r>
            <a:r>
              <a:rPr lang="en-US" sz="1600" b="1" dirty="0" smtClean="0">
                <a:solidFill>
                  <a:schemeClr val="tx1"/>
                </a:solidFill>
                <a:latin typeface="Times New Roman" pitchFamily="18" charset="0"/>
                <a:cs typeface="Times New Roman" pitchFamily="18" charset="0"/>
              </a:rPr>
              <a:t>:</a:t>
            </a:r>
          </a:p>
          <a:p>
            <a:pPr algn="just"/>
            <a:r>
              <a:rPr lang="en-US" sz="1600" dirty="0" smtClean="0">
                <a:solidFill>
                  <a:schemeClr val="tx1"/>
                </a:solidFill>
                <a:latin typeface="Times New Roman" pitchFamily="18" charset="0"/>
                <a:cs typeface="Times New Roman" pitchFamily="18" charset="0"/>
              </a:rPr>
              <a:t>- UBND </a:t>
            </a:r>
            <a:r>
              <a:rPr lang="en-US" sz="1600" dirty="0" err="1" smtClean="0">
                <a:solidFill>
                  <a:schemeClr val="tx1"/>
                </a:solidFill>
                <a:latin typeface="Times New Roman" pitchFamily="18" charset="0"/>
                <a:cs typeface="Times New Roman" pitchFamily="18" charset="0"/>
              </a:rPr>
              <a:t>phường</a:t>
            </a:r>
            <a:r>
              <a:rPr lang="en-US" sz="1600" dirty="0" smtClean="0">
                <a:solidFill>
                  <a:schemeClr val="tx1"/>
                </a:solidFill>
                <a:latin typeface="Times New Roman" pitchFamily="18" charset="0"/>
                <a:cs typeface="Times New Roman" pitchFamily="18" charset="0"/>
              </a:rPr>
              <a:t>: 02343.824000</a:t>
            </a:r>
          </a:p>
          <a:p>
            <a:pPr algn="just"/>
            <a:r>
              <a:rPr lang="en-US" sz="1600" b="1" i="1" dirty="0" smtClean="0">
                <a:solidFill>
                  <a:schemeClr val="tx1"/>
                </a:solidFill>
                <a:latin typeface="Times New Roman" pitchFamily="18" charset="0"/>
                <a:cs typeface="Times New Roman" pitchFamily="18" charset="0"/>
              </a:rPr>
              <a:t>LƯU </a:t>
            </a:r>
            <a:r>
              <a:rPr lang="en-US" sz="1600" b="1" i="1" dirty="0" smtClean="0">
                <a:solidFill>
                  <a:schemeClr val="tx1"/>
                </a:solidFill>
                <a:latin typeface="Times New Roman" pitchFamily="18" charset="0"/>
                <a:cs typeface="Times New Roman" pitchFamily="18" charset="0"/>
              </a:rPr>
              <a:t>Ý: </a:t>
            </a:r>
            <a:r>
              <a:rPr lang="en-US" sz="1600" b="1" i="1" spc="30" dirty="0" err="1" smtClean="0">
                <a:solidFill>
                  <a:schemeClr val="tx1"/>
                </a:solidFill>
                <a:latin typeface="Times New Roman" pitchFamily="18" charset="0"/>
                <a:cs typeface="Times New Roman" pitchFamily="18" charset="0"/>
              </a:rPr>
              <a:t>Phản</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ánh</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kiến</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nghị</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phải</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sử</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dụng</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ngôn</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ngữ</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tiếng</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Việt</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ghi</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rõ</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nội</a:t>
            </a:r>
            <a:r>
              <a:rPr lang="en-US" sz="1600" b="1" i="1" spc="30" dirty="0" smtClean="0">
                <a:solidFill>
                  <a:schemeClr val="tx1"/>
                </a:solidFill>
                <a:latin typeface="Times New Roman" pitchFamily="18" charset="0"/>
                <a:cs typeface="Times New Roman" pitchFamily="18" charset="0"/>
              </a:rPr>
              <a:t> dung </a:t>
            </a:r>
            <a:r>
              <a:rPr lang="en-US" sz="1600" b="1" i="1" spc="30" dirty="0" err="1" smtClean="0">
                <a:solidFill>
                  <a:schemeClr val="tx1"/>
                </a:solidFill>
                <a:latin typeface="Times New Roman" pitchFamily="18" charset="0"/>
                <a:cs typeface="Times New Roman" pitchFamily="18" charset="0"/>
              </a:rPr>
              <a:t>phản</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ánh</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kiến</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nghị</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họ</a:t>
            </a:r>
            <a:r>
              <a:rPr lang="en-US" sz="1600" b="1" i="1" spc="30" dirty="0" smtClean="0">
                <a:solidFill>
                  <a:schemeClr val="tx1"/>
                </a:solidFill>
                <a:latin typeface="Times New Roman" pitchFamily="18" charset="0"/>
                <a:cs typeface="Times New Roman" pitchFamily="18" charset="0"/>
              </a:rPr>
              <a:t> , </a:t>
            </a:r>
            <a:r>
              <a:rPr lang="en-US" sz="1600" b="1" i="1" spc="30" dirty="0" err="1" smtClean="0">
                <a:solidFill>
                  <a:schemeClr val="tx1"/>
                </a:solidFill>
                <a:latin typeface="Times New Roman" pitchFamily="18" charset="0"/>
                <a:cs typeface="Times New Roman" pitchFamily="18" charset="0"/>
              </a:rPr>
              <a:t>tên</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địa</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chỉ</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số</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điện</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thoại</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Không</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tiếp</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nhận</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phản</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ánh</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kiến</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nghị</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liên</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quan</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đến</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khiếu</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nại</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tố</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cáo</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và</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giải</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quyết</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khiếu</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nại</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tố</a:t>
            </a:r>
            <a:r>
              <a:rPr lang="en-US" sz="1600" b="1" i="1" spc="30" dirty="0" smtClean="0">
                <a:solidFill>
                  <a:schemeClr val="tx1"/>
                </a:solidFill>
                <a:latin typeface="Times New Roman" pitchFamily="18" charset="0"/>
                <a:cs typeface="Times New Roman" pitchFamily="18" charset="0"/>
              </a:rPr>
              <a:t> </a:t>
            </a:r>
            <a:r>
              <a:rPr lang="en-US" sz="1600" b="1" i="1" spc="30" dirty="0" err="1" smtClean="0">
                <a:solidFill>
                  <a:schemeClr val="tx1"/>
                </a:solidFill>
                <a:latin typeface="Times New Roman" pitchFamily="18" charset="0"/>
                <a:cs typeface="Times New Roman" pitchFamily="18" charset="0"/>
              </a:rPr>
              <a:t>cáo</a:t>
            </a:r>
            <a:r>
              <a:rPr lang="en-US" sz="1600" b="1" i="1" spc="30" dirty="0" smtClean="0">
                <a:solidFill>
                  <a:schemeClr val="tx1"/>
                </a:solidFill>
                <a:latin typeface="Times New Roman" pitchFamily="18" charset="0"/>
                <a:cs typeface="Times New Roman" pitchFamily="18" charset="0"/>
              </a:rPr>
              <a:t>.</a:t>
            </a:r>
          </a:p>
        </p:txBody>
      </p:sp>
      <p:sp>
        <p:nvSpPr>
          <p:cNvPr id="23" name="TextBox 22"/>
          <p:cNvSpPr txBox="1"/>
          <p:nvPr/>
        </p:nvSpPr>
        <p:spPr>
          <a:xfrm>
            <a:off x="0" y="6387971"/>
            <a:ext cx="6781800" cy="365760"/>
          </a:xfrm>
          <a:prstGeom prst="rect">
            <a:avLst/>
          </a:prstGeom>
          <a:solidFill>
            <a:schemeClr val="bg1"/>
          </a:solidFill>
        </p:spPr>
        <p:style>
          <a:lnRef idx="1">
            <a:schemeClr val="accent5"/>
          </a:lnRef>
          <a:fillRef idx="2">
            <a:schemeClr val="accent5"/>
          </a:fillRef>
          <a:effectRef idx="1">
            <a:schemeClr val="accent5"/>
          </a:effectRef>
          <a:fontRef idx="minor">
            <a:schemeClr val="dk1"/>
          </a:fontRef>
        </p:style>
        <p:txBody>
          <a:bodyPr wrap="square" lIns="107570" tIns="53785" rIns="107570" bIns="53785" rtlCol="0">
            <a:spAutoFit/>
          </a:bodyPr>
          <a:lstStyle/>
          <a:p>
            <a:pPr algn="just"/>
            <a:r>
              <a:rPr lang="en-US" sz="1600" b="1" dirty="0" err="1">
                <a:solidFill>
                  <a:schemeClr val="tx1"/>
                </a:solidFill>
                <a:latin typeface="Times New Roman" pitchFamily="18" charset="0"/>
                <a:cs typeface="Times New Roman" pitchFamily="18" charset="0"/>
              </a:rPr>
              <a:t>Phản</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ánh</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kiến</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nghị</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được</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tiếp</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nhận</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theo</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một</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trong</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cách</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thức</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sau</a:t>
            </a:r>
            <a:r>
              <a:rPr lang="en-US" sz="1600" b="1"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1299345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1751</TotalTime>
  <Words>479</Words>
  <Application>Microsoft Office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26</cp:revision>
  <cp:lastPrinted>2024-09-26T07:49:23Z</cp:lastPrinted>
  <dcterms:created xsi:type="dcterms:W3CDTF">2023-10-17T04:41:46Z</dcterms:created>
  <dcterms:modified xsi:type="dcterms:W3CDTF">2024-10-23T04:07:27Z</dcterms:modified>
</cp:coreProperties>
</file>